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7" r:id="rId2"/>
    <p:sldId id="309" r:id="rId3"/>
    <p:sldId id="308" r:id="rId4"/>
    <p:sldId id="311" r:id="rId5"/>
    <p:sldId id="312" r:id="rId6"/>
    <p:sldId id="313" r:id="rId7"/>
    <p:sldId id="50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a Woo" initials="HW" lastIdx="1" clrIdx="0">
    <p:extLst>
      <p:ext uri="{19B8F6BF-5375-455C-9EA6-DF929625EA0E}">
        <p15:presenceInfo xmlns:p15="http://schemas.microsoft.com/office/powerpoint/2012/main" userId="S::helena.woo@uts.edu.au::84ffa4a4-9cb2-4822-a498-72962478cf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47A5E-CC1D-2F45-BC5C-930C32527A9A}" v="14" dt="2025-05-08T10:46:15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561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168" y="7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22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Collins" userId="f0f0a85c-b2a0-435c-9928-9cc6f175e919" providerId="ADAL" clId="{C5C47A5E-CC1D-2F45-BC5C-930C32527A9A}"/>
    <pc:docChg chg="modSld">
      <pc:chgData name="Jason Collins" userId="f0f0a85c-b2a0-435c-9928-9cc6f175e919" providerId="ADAL" clId="{C5C47A5E-CC1D-2F45-BC5C-930C32527A9A}" dt="2025-05-08T10:46:15.904" v="20"/>
      <pc:docMkLst>
        <pc:docMk/>
      </pc:docMkLst>
      <pc:sldChg chg="addSp modSp mod modAnim">
        <pc:chgData name="Jason Collins" userId="f0f0a85c-b2a0-435c-9928-9cc6f175e919" providerId="ADAL" clId="{C5C47A5E-CC1D-2F45-BC5C-930C32527A9A}" dt="2025-05-08T10:45:26.940" v="2"/>
        <pc:sldMkLst>
          <pc:docMk/>
          <pc:sldMk cId="2301832629" sldId="277"/>
        </pc:sldMkLst>
        <pc:picChg chg="add mod">
          <ac:chgData name="Jason Collins" userId="f0f0a85c-b2a0-435c-9928-9cc6f175e919" providerId="ADAL" clId="{C5C47A5E-CC1D-2F45-BC5C-930C32527A9A}" dt="2025-05-08T10:45:16.254" v="1" actId="1076"/>
          <ac:picMkLst>
            <pc:docMk/>
            <pc:sldMk cId="2301832629" sldId="277"/>
            <ac:picMk id="2" creationId="{DEF50311-EE9F-59C4-59C3-EBFEB22DC67B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5:42.564" v="8"/>
        <pc:sldMkLst>
          <pc:docMk/>
          <pc:sldMk cId="2110929004" sldId="308"/>
        </pc:sldMkLst>
        <pc:picChg chg="add mod">
          <ac:chgData name="Jason Collins" userId="f0f0a85c-b2a0-435c-9928-9cc6f175e919" providerId="ADAL" clId="{C5C47A5E-CC1D-2F45-BC5C-930C32527A9A}" dt="2025-05-08T10:45:40.356" v="7" actId="1076"/>
          <ac:picMkLst>
            <pc:docMk/>
            <pc:sldMk cId="2110929004" sldId="308"/>
            <ac:picMk id="2" creationId="{DB445596-D711-AC25-4744-B6136DC92A5B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5:34.305" v="5"/>
        <pc:sldMkLst>
          <pc:docMk/>
          <pc:sldMk cId="2527855173" sldId="309"/>
        </pc:sldMkLst>
        <pc:picChg chg="add mod">
          <ac:chgData name="Jason Collins" userId="f0f0a85c-b2a0-435c-9928-9cc6f175e919" providerId="ADAL" clId="{C5C47A5E-CC1D-2F45-BC5C-930C32527A9A}" dt="2025-05-08T10:45:32.700" v="4" actId="1076"/>
          <ac:picMkLst>
            <pc:docMk/>
            <pc:sldMk cId="2527855173" sldId="309"/>
            <ac:picMk id="2" creationId="{3D4D4E3A-48E3-A771-1DC3-76A9A767951A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5:51.398" v="11"/>
        <pc:sldMkLst>
          <pc:docMk/>
          <pc:sldMk cId="1511601608" sldId="311"/>
        </pc:sldMkLst>
        <pc:picChg chg="add mod">
          <ac:chgData name="Jason Collins" userId="f0f0a85c-b2a0-435c-9928-9cc6f175e919" providerId="ADAL" clId="{C5C47A5E-CC1D-2F45-BC5C-930C32527A9A}" dt="2025-05-08T10:45:50.158" v="10" actId="1076"/>
          <ac:picMkLst>
            <pc:docMk/>
            <pc:sldMk cId="1511601608" sldId="311"/>
            <ac:picMk id="2" creationId="{1B52C600-C4CD-55AA-F674-0F11B6738100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6:00.146" v="14"/>
        <pc:sldMkLst>
          <pc:docMk/>
          <pc:sldMk cId="3835130956" sldId="312"/>
        </pc:sldMkLst>
        <pc:picChg chg="add mod">
          <ac:chgData name="Jason Collins" userId="f0f0a85c-b2a0-435c-9928-9cc6f175e919" providerId="ADAL" clId="{C5C47A5E-CC1D-2F45-BC5C-930C32527A9A}" dt="2025-05-08T10:45:57.918" v="13" actId="1076"/>
          <ac:picMkLst>
            <pc:docMk/>
            <pc:sldMk cId="3835130956" sldId="312"/>
            <ac:picMk id="2" creationId="{A4FBEA07-3A97-60F3-A825-66E0E1D19808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6:08.301" v="17"/>
        <pc:sldMkLst>
          <pc:docMk/>
          <pc:sldMk cId="3987461597" sldId="313"/>
        </pc:sldMkLst>
        <pc:picChg chg="add mod">
          <ac:chgData name="Jason Collins" userId="f0f0a85c-b2a0-435c-9928-9cc6f175e919" providerId="ADAL" clId="{C5C47A5E-CC1D-2F45-BC5C-930C32527A9A}" dt="2025-05-08T10:46:07.080" v="16" actId="1076"/>
          <ac:picMkLst>
            <pc:docMk/>
            <pc:sldMk cId="3987461597" sldId="313"/>
            <ac:picMk id="2" creationId="{112597F2-1662-2615-02DD-9C52C1F52FBC}"/>
          </ac:picMkLst>
        </pc:picChg>
      </pc:sldChg>
      <pc:sldChg chg="addSp modSp mod modAnim">
        <pc:chgData name="Jason Collins" userId="f0f0a85c-b2a0-435c-9928-9cc6f175e919" providerId="ADAL" clId="{C5C47A5E-CC1D-2F45-BC5C-930C32527A9A}" dt="2025-05-08T10:46:15.904" v="20"/>
        <pc:sldMkLst>
          <pc:docMk/>
          <pc:sldMk cId="3196306183" sldId="506"/>
        </pc:sldMkLst>
        <pc:picChg chg="add mod">
          <ac:chgData name="Jason Collins" userId="f0f0a85c-b2a0-435c-9928-9cc6f175e919" providerId="ADAL" clId="{C5C47A5E-CC1D-2F45-BC5C-930C32527A9A}" dt="2025-05-08T10:46:13.698" v="19" actId="1076"/>
          <ac:picMkLst>
            <pc:docMk/>
            <pc:sldMk cId="3196306183" sldId="506"/>
            <ac:picMk id="2" creationId="{0D97DD60-17D3-87C6-D40E-DFB6DEA33C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27BE0-8D26-2C46-B592-87513771FDEF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4B19-607B-B942-B14B-DB932692D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E1ED748-4D69-8E47-8745-96A1DB41475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1711104"/>
            <a:ext cx="10483912" cy="5146896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145" y="2674620"/>
            <a:ext cx="6522855" cy="1000635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570" y="3943226"/>
            <a:ext cx="6534430" cy="119008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D88D99-EB51-FD47-95CE-4A69A947C0B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31008" y="1271452"/>
            <a:ext cx="5226518" cy="5033558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313907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435921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8104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957594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388298"/>
            <a:ext cx="10957594" cy="408140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4769769" cy="408140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err="1">
                <a:effectLst/>
                <a:latin typeface="Helvetica" pitchFamily="2" charset="0"/>
              </a:rPr>
              <a:t>Tiunt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959C1BB-5DB3-4545-BC15-9C1CC6D87E1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544393" y="3847315"/>
            <a:ext cx="3945836" cy="1976435"/>
          </a:xfrm>
          <a:solidFill>
            <a:schemeClr val="tx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F96B60-C3E6-1E43-A1EF-B695A728B08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490229" y="3842720"/>
            <a:ext cx="1991767" cy="1976435"/>
          </a:xfrm>
          <a:solidFill>
            <a:schemeClr val="accent1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24C1E3-128E-1F4F-A796-DB00C9C8B74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44393" y="1882718"/>
            <a:ext cx="1980337" cy="1976435"/>
          </a:xfrm>
          <a:solidFill>
            <a:schemeClr val="bg2"/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9D2F31-417C-334D-B0FD-273964A680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524730" y="1878123"/>
            <a:ext cx="3957267" cy="1976435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180000" tIns="144000" rIns="10800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lang="en-AU" sz="18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5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7854" y="1771605"/>
            <a:ext cx="10335070" cy="7262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8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Pelignis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6479" y="2507743"/>
            <a:ext cx="10756142" cy="3123623"/>
          </a:xfrm>
          <a:noFill/>
        </p:spPr>
        <p:txBody>
          <a:bodyPr tIns="90000" bIns="46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dirty="0"/>
              <a:t>Click to insert table</a:t>
            </a:r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4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0FFF11-A66E-3743-A5B6-B27679EAC2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47646" y="2182197"/>
            <a:ext cx="4213990" cy="3515695"/>
          </a:xfrm>
          <a:noFill/>
        </p:spPr>
        <p:txBody>
          <a:bodyPr tIns="0" bIns="468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None/>
              <a:tabLst/>
              <a:defRPr lang="en-AU" sz="1500" smtClean="0">
                <a:effectLst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Ro </a:t>
            </a:r>
            <a:r>
              <a:rPr lang="en-US" dirty="0" err="1"/>
              <a:t>consed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96D124-1F00-DC4C-9384-D7CA80EA6C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916478" y="1137921"/>
            <a:ext cx="5101147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50596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75705F-056C-E84F-941D-51846364E0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08966" y="1846729"/>
            <a:ext cx="5463655" cy="3953434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78598" y="2182197"/>
            <a:ext cx="4213990" cy="3359257"/>
          </a:xfrm>
        </p:spPr>
        <p:txBody>
          <a:bodyPr tIns="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None/>
              <a:defRPr lang="en-AU" sz="1500" smtClean="0"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</a:t>
            </a:r>
            <a:endParaRPr lang="en-AU" dirty="0">
              <a:effectLst/>
              <a:latin typeface="Helvetica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7569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854" y="589218"/>
            <a:ext cx="10326658" cy="467226"/>
          </a:xfrm>
        </p:spPr>
        <p:txBody>
          <a:bodyPr anchor="b"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0CD470-0980-9846-9280-4B88DEA185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6266" y="1137921"/>
            <a:ext cx="10326658" cy="589218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501CE-2B8C-9147-A765-4D4D0CD0D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479" y="6122499"/>
            <a:ext cx="10756142" cy="40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C2E27-8F05-C040-A05C-D8E2B79274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286" y="6188125"/>
            <a:ext cx="663137" cy="2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999999"/>
                </a:solidFill>
                <a:latin typeface="Arial"/>
                <a:cs typeface="Arial"/>
              </a:defRPr>
            </a:lvl1pPr>
          </a:lstStyle>
          <a:p>
            <a:pPr marL="75503">
              <a:spcBef>
                <a:spcPts val="139"/>
              </a:spcBef>
            </a:pPr>
            <a:fld id="{81D60167-4931-47E6-BA6A-407CBD079E47}" type="slidenum">
              <a:rPr lang="en-AU" spc="-10" smtClean="0"/>
              <a:pPr marL="75503">
                <a:spcBef>
                  <a:spcPts val="139"/>
                </a:spcBef>
              </a:pPr>
              <a:t>‹#›</a:t>
            </a:fld>
            <a:r>
              <a:rPr lang="en-AU" spc="-10"/>
              <a:t>/1</a:t>
            </a:r>
            <a:endParaRPr lang="en-AU" spc="-10" dirty="0"/>
          </a:p>
        </p:txBody>
      </p:sp>
    </p:spTree>
    <p:extLst>
      <p:ext uri="{BB962C8B-B14F-4D97-AF65-F5344CB8AC3E}">
        <p14:creationId xmlns:p14="http://schemas.microsoft.com/office/powerpoint/2010/main" val="271050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59A-862A-C714-8B37-4C741E001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404A-6330-1D79-193F-67117B5C9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A5DF-5671-B96A-34B9-F29612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AAF-4C5E-E547-8420-8ED8389F8055}" type="datetimeFigureOut">
              <a:rPr lang="en-AU" smtClean="0"/>
              <a:t>20/8/2025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A8B-42A5-B989-6F4C-19A3AC2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936F-8CF8-4D5D-85A8-22C2D2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949E-BB66-2742-87B9-7A31AE9D54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40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8520DE-9604-514D-9A44-1CC3729B9F82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416" y="2272421"/>
            <a:ext cx="5113662" cy="1186004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658416" y="3745828"/>
            <a:ext cx="5113662" cy="13284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DC7C851-CFFF-5142-B698-9A19B56DBC1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432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CDC8335-2624-9446-A90D-6DDFCA9AC2FF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5118" y="2181652"/>
            <a:ext cx="4232797" cy="1247348"/>
          </a:xfrm>
        </p:spPr>
        <p:txBody>
          <a:bodyPr anchor="t"/>
          <a:lstStyle>
            <a:lvl1pPr>
              <a:defRPr sz="3400" b="1" spc="-3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35118" y="3429000"/>
            <a:ext cx="4232797" cy="21851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74A7-5BDD-6A4F-B249-910440AD9E9A}"/>
              </a:ext>
            </a:extLst>
          </p:cNvPr>
          <p:cNvSpPr txBox="1"/>
          <p:nvPr userDrawn="1"/>
        </p:nvSpPr>
        <p:spPr>
          <a:xfrm>
            <a:off x="619685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829D-0D3F-904D-9EA2-9538BC4D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3F461D9-7978-1349-866D-E5697B7D998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FD67-3299-CA49-B972-E63A734FFB5E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UTS CRICOS 00099F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084B7-6B12-EB47-8096-902B752E3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670" y="634393"/>
            <a:ext cx="714116" cy="68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2788" y="2382129"/>
            <a:ext cx="4814292" cy="1157029"/>
          </a:xfrm>
        </p:spPr>
        <p:txBody>
          <a:bodyPr anchor="ctr">
            <a:noAutofit/>
          </a:bodyPr>
          <a:lstStyle>
            <a:lvl1pPr algn="l">
              <a:defRPr lang="en-AU" sz="3400" b="1" spc="-30" baseline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3B029A-70EF-BD40-862C-C1426A0C7BD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308489" y="3494333"/>
            <a:ext cx="4018641" cy="132912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70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5B35B0-7E16-6347-9ABB-1E71DBC12D5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6391175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B5CED-F544-F742-9789-3164A6A500D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2"/>
                </a:solidFill>
              </a:rPr>
              <a:t>UTS CRICOS 00099F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20890" y="3301566"/>
            <a:ext cx="5071110" cy="1201854"/>
          </a:xfrm>
        </p:spPr>
        <p:txBody>
          <a:bodyPr anchor="b">
            <a:noAutofit/>
          </a:bodyPr>
          <a:lstStyle>
            <a:lvl1pPr algn="l">
              <a:defRPr lang="en-AU" sz="3400" b="1" spc="-30" baseline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0890" y="4670298"/>
            <a:ext cx="5071110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 err="1"/>
              <a:t>Ligenimus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5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A0ED4D8-6F83-E64C-B78D-18D8732B420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UTS CRICOS 00099F</a:t>
            </a:r>
          </a:p>
        </p:txBody>
      </p:sp>
    </p:spTree>
    <p:extLst>
      <p:ext uri="{BB962C8B-B14F-4D97-AF65-F5344CB8AC3E}">
        <p14:creationId xmlns:p14="http://schemas.microsoft.com/office/powerpoint/2010/main" val="31142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E0ADE0A-0058-F840-B5C2-8007274D7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999" y="3036761"/>
            <a:ext cx="5592436" cy="1220142"/>
          </a:xfrm>
        </p:spPr>
        <p:txBody>
          <a:bodyPr anchor="b"/>
          <a:lstStyle>
            <a:lvl1pPr>
              <a:defRPr sz="3400" b="1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8A8D42-146D-E24F-BAAC-E035BD58A1A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58429" y="4663440"/>
            <a:ext cx="5592436" cy="176262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Ligenimus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41A3-F22A-8F43-98A2-33A1DF177A05}"/>
              </a:ext>
            </a:extLst>
          </p:cNvPr>
          <p:cNvSpPr txBox="1"/>
          <p:nvPr userDrawn="1"/>
        </p:nvSpPr>
        <p:spPr>
          <a:xfrm>
            <a:off x="10018207" y="6420897"/>
            <a:ext cx="1748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UTS CRICOS 00099F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70798B-3B0A-5948-B421-23D8843BB41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191188" y="-766482"/>
            <a:ext cx="6561492" cy="656149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013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7"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960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895C320-85D8-7946-80F1-AF205B05EC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476397" y="1714500"/>
            <a:ext cx="4117985" cy="410525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75728" y="2441842"/>
            <a:ext cx="5001987" cy="1201854"/>
          </a:xfrm>
        </p:spPr>
        <p:txBody>
          <a:bodyPr anchor="b">
            <a:noAutofit/>
          </a:bodyPr>
          <a:lstStyle>
            <a:lvl1pPr algn="l">
              <a:defRPr lang="en-AU" sz="2800" b="1" spc="-20" baseline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heading</a:t>
            </a:r>
            <a:endParaRPr lang="en-AU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75728" y="3661984"/>
            <a:ext cx="5001987" cy="148367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AU" sz="20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19590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10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E1AB-6A0A-AC44-83B9-9FAC961E3C28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10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FA37-3D95-DD4F-A79E-5508DFB6D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6" r:id="rId3"/>
    <p:sldLayoutId id="2147483707" r:id="rId4"/>
    <p:sldLayoutId id="2147483708" r:id="rId5"/>
    <p:sldLayoutId id="2147483685" r:id="rId6"/>
    <p:sldLayoutId id="2147483716" r:id="rId7"/>
    <p:sldLayoutId id="2147483715" r:id="rId8"/>
    <p:sldLayoutId id="2147483726" r:id="rId9"/>
    <p:sldLayoutId id="2147483718" r:id="rId10"/>
    <p:sldLayoutId id="2147483703" r:id="rId11"/>
    <p:sldLayoutId id="2147483727" r:id="rId12"/>
    <p:sldLayoutId id="2147483721" r:id="rId13"/>
    <p:sldLayoutId id="2147483723" r:id="rId14"/>
    <p:sldLayoutId id="2147483724" r:id="rId15"/>
    <p:sldLayoutId id="2147483722" r:id="rId16"/>
    <p:sldLayoutId id="2147483725" r:id="rId17"/>
    <p:sldLayoutId id="2147483731" r:id="rId18"/>
    <p:sldLayoutId id="214748373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issors&#10;&#10;Description automatically generated">
            <a:extLst>
              <a:ext uri="{FF2B5EF4-FFF2-40B4-BE49-F238E27FC236}">
                <a16:creationId xmlns:a16="http://schemas.microsoft.com/office/drawing/2014/main" id="{16105EC4-C0D7-DE54-AC00-A7E31508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0" y="1754966"/>
            <a:ext cx="5103034" cy="5103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58E506-6248-D58E-EA86-8A56C2A86BE8}"/>
              </a:ext>
            </a:extLst>
          </p:cNvPr>
          <p:cNvSpPr txBox="1"/>
          <p:nvPr/>
        </p:nvSpPr>
        <p:spPr>
          <a:xfrm>
            <a:off x="749696" y="953856"/>
            <a:ext cx="698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/>
              <a:t>Probability foundations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8F90F-A8DA-E166-40D9-DA72817DF913}"/>
              </a:ext>
            </a:extLst>
          </p:cNvPr>
          <p:cNvSpPr txBox="1"/>
          <p:nvPr/>
        </p:nvSpPr>
        <p:spPr>
          <a:xfrm>
            <a:off x="749694" y="2431183"/>
            <a:ext cx="4252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  <a:p>
            <a:r>
              <a:rPr lang="en-AU" sz="2400" dirty="0"/>
              <a:t>Notes on Behavioural Economics</a:t>
            </a:r>
          </a:p>
          <a:p>
            <a:endParaRPr lang="en-AU" sz="2400" dirty="0"/>
          </a:p>
          <a:p>
            <a:r>
              <a:rPr lang="en-AU" sz="2400" dirty="0"/>
              <a:t>Jason Collins</a:t>
            </a:r>
          </a:p>
        </p:txBody>
      </p:sp>
    </p:spTree>
    <p:extLst>
      <p:ext uri="{BB962C8B-B14F-4D97-AF65-F5344CB8AC3E}">
        <p14:creationId xmlns:p14="http://schemas.microsoft.com/office/powerpoint/2010/main" val="23018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1F173605-8E5B-0420-71CA-D29CB0D9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C4CE2B-7A81-7F1E-FECA-31F3DDE5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A281B0-129B-2A14-C449-6F43EB64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0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A281B0-129B-2A14-C449-6F43EB64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429000"/>
            <a:ext cx="3429000" cy="3429000"/>
          </a:xfrm>
          <a:prstGeom prst="rect">
            <a:avLst/>
          </a:prstGeom>
        </p:spPr>
      </p:pic>
      <p:pic>
        <p:nvPicPr>
          <p:cNvPr id="3" name="Picture 2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FD33F8D7-562C-705B-B9C8-F4DCD527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429000" cy="34290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9AF533-4FDA-28ED-ECF9-D14F1870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F8F0-402B-7EBC-CA74-E3FECB64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04DDB7-97D2-A281-9350-466FFC5B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6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4EFC5-B441-BB3A-7AE9-E3E00368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680D9-0816-799D-2F47-6DECB8B4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Probability foundations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4467B-28D8-8058-468B-8941E823EE4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lvl="1"/>
            <a:r>
              <a:rPr lang="en-AU" sz="2400" dirty="0">
                <a:solidFill>
                  <a:schemeClr val="tx1"/>
                </a:solidFill>
              </a:rPr>
              <a:t>Probability theory</a:t>
            </a:r>
          </a:p>
          <a:p>
            <a:pPr lvl="1"/>
            <a:endParaRPr lang="en-AU" sz="2400" dirty="0">
              <a:solidFill>
                <a:schemeClr val="tx1"/>
              </a:solidFill>
            </a:endParaRP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Bayes’ rule</a:t>
            </a:r>
          </a:p>
          <a:p>
            <a:pPr lvl="1"/>
            <a:endParaRPr lang="en-AU" sz="2400" dirty="0">
              <a:solidFill>
                <a:schemeClr val="tx1"/>
              </a:solidFill>
            </a:endParaRPr>
          </a:p>
          <a:p>
            <a:pPr lvl="1"/>
            <a:r>
              <a:rPr lang="en-AU" sz="2400" dirty="0">
                <a:solidFill>
                  <a:schemeClr val="tx1"/>
                </a:solidFill>
              </a:rPr>
              <a:t>Subjective expected utility theory</a:t>
            </a:r>
          </a:p>
          <a:p>
            <a:endParaRPr lang="en-AU" sz="2400" dirty="0"/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9630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11">
      <a:dk1>
        <a:srgbClr val="000000"/>
      </a:dk1>
      <a:lt1>
        <a:srgbClr val="FFFFFF"/>
      </a:lt1>
      <a:dk2>
        <a:srgbClr val="323232"/>
      </a:dk2>
      <a:lt2>
        <a:srgbClr val="B2B2B2"/>
      </a:lt2>
      <a:accent1>
        <a:srgbClr val="0F4BEB"/>
      </a:accent1>
      <a:accent2>
        <a:srgbClr val="FF2305"/>
      </a:accent2>
      <a:accent3>
        <a:srgbClr val="000000"/>
      </a:accent3>
      <a:accent4>
        <a:srgbClr val="FAF528"/>
      </a:accent4>
      <a:accent5>
        <a:srgbClr val="09D369"/>
      </a:accent5>
      <a:accent6>
        <a:srgbClr val="FF9600"/>
      </a:accent6>
      <a:hlink>
        <a:srgbClr val="00B7E0"/>
      </a:hlink>
      <a:folHlink>
        <a:srgbClr val="00B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UTS Powerpoint template_16x9_C" id="{EA956CE0-7F49-FD41-9C98-C395F5454CD1}" vid="{8DF70025-42FC-C04B-AAEE-317C2426C9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15648</TotalTime>
  <Words>19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foundations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Economics 23005</dc:title>
  <dc:creator>Jason Collins</dc:creator>
  <cp:lastModifiedBy>Jason Collins</cp:lastModifiedBy>
  <cp:revision>67</cp:revision>
  <dcterms:created xsi:type="dcterms:W3CDTF">2022-02-14T06:08:26Z</dcterms:created>
  <dcterms:modified xsi:type="dcterms:W3CDTF">2025-08-20T00:09:01Z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4f0713-8a76-46fc-9033-3e1b6c45971d_Enabled">
    <vt:lpwstr>true</vt:lpwstr>
  </property>
  <property fmtid="{D5CDD505-2E9C-101B-9397-08002B2CF9AE}" pid="3" name="MSIP_Label_ba4f0713-8a76-46fc-9033-3e1b6c45971d_SetDate">
    <vt:lpwstr>2021-06-10T03:39:58Z</vt:lpwstr>
  </property>
  <property fmtid="{D5CDD505-2E9C-101B-9397-08002B2CF9AE}" pid="4" name="MSIP_Label_ba4f0713-8a76-46fc-9033-3e1b6c45971d_Method">
    <vt:lpwstr>Privileged</vt:lpwstr>
  </property>
  <property fmtid="{D5CDD505-2E9C-101B-9397-08002B2CF9AE}" pid="5" name="MSIP_Label_ba4f0713-8a76-46fc-9033-3e1b6c45971d_Name">
    <vt:lpwstr>UTS-Public</vt:lpwstr>
  </property>
  <property fmtid="{D5CDD505-2E9C-101B-9397-08002B2CF9AE}" pid="6" name="MSIP_Label_ba4f0713-8a76-46fc-9033-3e1b6c45971d_SiteId">
    <vt:lpwstr>e8911c26-cf9f-4a9c-878e-527807be8791</vt:lpwstr>
  </property>
  <property fmtid="{D5CDD505-2E9C-101B-9397-08002B2CF9AE}" pid="7" name="MSIP_Label_ba4f0713-8a76-46fc-9033-3e1b6c45971d_ActionId">
    <vt:lpwstr>6ab3b3b8-caa6-4a18-863c-f302df8f3726</vt:lpwstr>
  </property>
  <property fmtid="{D5CDD505-2E9C-101B-9397-08002B2CF9AE}" pid="8" name="MSIP_Label_ba4f0713-8a76-46fc-9033-3e1b6c45971d_ContentBits">
    <vt:lpwstr>0</vt:lpwstr>
  </property>
</Properties>
</file>